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76" r:id="rId14"/>
    <p:sldId id="277" r:id="rId15"/>
    <p:sldId id="268" r:id="rId16"/>
    <p:sldId id="278" r:id="rId17"/>
    <p:sldId id="269" r:id="rId18"/>
    <p:sldId id="270" r:id="rId19"/>
    <p:sldId id="274" r:id="rId20"/>
    <p:sldId id="271" r:id="rId21"/>
    <p:sldId id="280" r:id="rId22"/>
    <p:sldId id="281" r:id="rId23"/>
    <p:sldId id="272" r:id="rId24"/>
    <p:sldId id="273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VITA </a:t>
            </a:r>
            <a:br>
              <a:rPr lang="en-US" dirty="0" smtClean="0"/>
            </a:br>
            <a:r>
              <a:rPr lang="en-US" dirty="0" smtClean="0"/>
              <a:t>Volunteer </a:t>
            </a:r>
            <a:br>
              <a:rPr lang="en-US" dirty="0" smtClean="0"/>
            </a:b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Site </a:t>
            </a:r>
            <a:r>
              <a:rPr lang="en-US" dirty="0" smtClean="0"/>
              <a:t>Coordinator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Application Screen </a:t>
            </a:r>
            <a:r>
              <a:rPr lang="en-US" dirty="0"/>
              <a:t>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</a:t>
            </a:r>
          </a:p>
          <a:p>
            <a:endParaRPr lang="en-US" dirty="0"/>
          </a:p>
          <a:p>
            <a:r>
              <a:rPr lang="en-US" dirty="0" smtClean="0"/>
              <a:t>Touching on top row manages the defaults schedule for each day of the week</a:t>
            </a:r>
          </a:p>
          <a:p>
            <a:endParaRPr lang="en-US" dirty="0"/>
          </a:p>
          <a:p>
            <a:r>
              <a:rPr lang="en-US" dirty="0" smtClean="0"/>
              <a:t>Touching a day of week allows edit/change/remove a calendar exception</a:t>
            </a:r>
          </a:p>
          <a:p>
            <a:endParaRPr lang="en-US" dirty="0"/>
          </a:p>
          <a:p>
            <a:r>
              <a:rPr lang="en-US" dirty="0" smtClean="0"/>
              <a:t>The open/close for a Site is determined by starting with the defaults, then looking for an exception; if exception found, use the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1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 defaults for each day of the week, Friday as shown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Screen to edit/remove an exception for a given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22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list of signups for the volunteer, for today and moving forward.</a:t>
            </a:r>
          </a:p>
          <a:p>
            <a:endParaRPr lang="en-US" dirty="0"/>
          </a:p>
          <a:p>
            <a:r>
              <a:rPr lang="en-US" dirty="0" smtClean="0"/>
              <a:t>Historical signups are not visible to the volunteer (only the site coordinator)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volunteer can look a their signup, get directions to the site and adjust the hours work.</a:t>
            </a:r>
          </a:p>
          <a:p>
            <a:endParaRPr lang="en-US" dirty="0"/>
          </a:p>
          <a:p>
            <a:r>
              <a:rPr lang="en-US" dirty="0" smtClean="0"/>
              <a:t>Hours work can be adjusted by the volunteer until approved by the SC.</a:t>
            </a:r>
          </a:p>
          <a:p>
            <a:endParaRPr lang="en-US" dirty="0"/>
          </a:p>
          <a:p>
            <a:r>
              <a:rPr lang="en-US" dirty="0" smtClean="0"/>
              <a:t>The table at the bottom shows other volunteers at the same site on that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create a new signup, a volunteer first picks a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then shows sites open on that date that need 1 or more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user happens to be already signed up on that date, that site signup is show.</a:t>
            </a:r>
          </a:p>
          <a:p>
            <a:endParaRPr lang="en-US" dirty="0"/>
          </a:p>
          <a:p>
            <a:r>
              <a:rPr lang="en-US" dirty="0" smtClean="0"/>
              <a:t>Mobile team members will be signed up on multiple sites per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map of sites needing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Black is a closed site</a:t>
            </a:r>
          </a:p>
          <a:p>
            <a:endParaRPr lang="en-US" dirty="0"/>
          </a:p>
          <a:p>
            <a:r>
              <a:rPr lang="en-US" dirty="0" smtClean="0"/>
              <a:t>Green is a site that has all seats filled</a:t>
            </a:r>
          </a:p>
          <a:p>
            <a:endParaRPr lang="en-US" dirty="0"/>
          </a:p>
          <a:p>
            <a:r>
              <a:rPr lang="en-US" dirty="0" smtClean="0"/>
              <a:t>Red is a site that needs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4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605" y="1629116"/>
            <a:ext cx="187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/Apple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volunteer chooses a site, then they get a chance to sign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7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given an option to add to their default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the ability to modify the calendar event before it is saved in their calendar.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7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Volunteers can make suggestions.</a:t>
            </a:r>
          </a:p>
          <a:p>
            <a:endParaRPr lang="en-US" dirty="0"/>
          </a:p>
          <a:p>
            <a:r>
              <a:rPr lang="en-US" dirty="0" smtClean="0"/>
              <a:t>Here is a list of suggestions from this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Touching a suggestion allows the user (that submitted the suggestion) to view</a:t>
            </a:r>
          </a:p>
          <a:p>
            <a:endParaRPr lang="en-US" dirty="0"/>
          </a:p>
          <a:p>
            <a:r>
              <a:rPr lang="en-US" dirty="0" smtClean="0"/>
              <a:t>The user can make changes until the suggestion is read by the committee; after that, the user can only view the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volunteer can edit their name, phone, and certification but not their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volunteer registration</a:t>
            </a:r>
          </a:p>
          <a:p>
            <a:endParaRPr lang="en-US" dirty="0" smtClean="0"/>
          </a:p>
          <a:p>
            <a:r>
              <a:rPr lang="en-US" dirty="0" smtClean="0"/>
              <a:t>Once back office staff approves the user, they can login to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Coordinator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Site Coordinator is a primary or backup on more than one site, this screen is shown to determine which site they wish to manage.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Site Volunteers</a:t>
            </a:r>
          </a:p>
          <a:p>
            <a:endParaRPr lang="en-US" dirty="0"/>
          </a:p>
          <a:p>
            <a:r>
              <a:rPr lang="en-US" dirty="0" smtClean="0"/>
              <a:t>Select the date</a:t>
            </a:r>
          </a:p>
          <a:p>
            <a:r>
              <a:rPr lang="en-US" dirty="0" smtClean="0"/>
              <a:t>See the volunteers for that date</a:t>
            </a:r>
          </a:p>
          <a:p>
            <a:r>
              <a:rPr lang="en-US" dirty="0" smtClean="0"/>
              <a:t>See phone, cert level, and hours</a:t>
            </a:r>
          </a:p>
          <a:p>
            <a:endParaRPr lang="en-US" dirty="0"/>
          </a:p>
          <a:p>
            <a:r>
              <a:rPr lang="en-US" dirty="0" smtClean="0"/>
              <a:t>SC can then approve hours for today and past 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user is touched, the SC can adjust the hours (whether approved or not)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479</Words>
  <Application>Microsoft Macintosh PowerPoint</Application>
  <PresentationFormat>On-screen Show (4:3)</PresentationFormat>
  <Paragraphs>60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VITA  Volunteer  And Site Coordinator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21</cp:revision>
  <dcterms:created xsi:type="dcterms:W3CDTF">2017-09-15T13:12:41Z</dcterms:created>
  <dcterms:modified xsi:type="dcterms:W3CDTF">2017-10-01T22:07:59Z</dcterms:modified>
</cp:coreProperties>
</file>